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70" r:id="rId3"/>
    <p:sldId id="271" r:id="rId4"/>
    <p:sldId id="274" r:id="rId5"/>
    <p:sldId id="273" r:id="rId6"/>
    <p:sldId id="272" r:id="rId7"/>
    <p:sldId id="262" r:id="rId8"/>
    <p:sldId id="261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92" d="100"/>
          <a:sy n="92" d="100"/>
        </p:scale>
        <p:origin x="-1188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Частота коммитов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Понедельник</c:v>
                </c:pt>
                <c:pt idx="1">
                  <c:v>Вторник</c:v>
                </c:pt>
                <c:pt idx="2">
                  <c:v>Среда</c:v>
                </c:pt>
                <c:pt idx="3">
                  <c:v>Четверг</c:v>
                </c:pt>
                <c:pt idx="4">
                  <c:v>Пятница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23</c:v>
                </c:pt>
                <c:pt idx="1">
                  <c:v>28</c:v>
                </c:pt>
                <c:pt idx="2">
                  <c:v>16</c:v>
                </c:pt>
                <c:pt idx="3">
                  <c:v>29</c:v>
                </c:pt>
                <c:pt idx="4">
                  <c:v>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8DB-4541-BBAB-ACCF3EBF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7885696"/>
        <c:axId val="47891584"/>
      </c:barChart>
      <c:catAx>
        <c:axId val="4788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891584"/>
        <c:crosses val="autoZero"/>
        <c:auto val="1"/>
        <c:lblAlgn val="ctr"/>
        <c:lblOffset val="100"/>
        <c:noMultiLvlLbl val="0"/>
      </c:catAx>
      <c:valAx>
        <c:axId val="47891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788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BDC80-211F-4FD0-88E8-3781162CED0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EC1A9CF-1E2F-4AD9-BF6D-3154D636277E}">
      <dgm:prSet phldrT="[Текст]"/>
      <dgm:spPr/>
      <dgm:t>
        <a:bodyPr/>
        <a:lstStyle/>
        <a:p>
          <a:r>
            <a:rPr lang="en-US" dirty="0"/>
            <a:t>User Interface</a:t>
          </a:r>
          <a:endParaRPr lang="ru-RU" dirty="0"/>
        </a:p>
      </dgm:t>
    </dgm:pt>
    <dgm:pt modelId="{28E6D7FA-7056-46A9-B0BC-08552D1908B3}" type="parTrans" cxnId="{A45352AF-7D0E-4693-B2F6-C9CC92646606}">
      <dgm:prSet/>
      <dgm:spPr/>
      <dgm:t>
        <a:bodyPr/>
        <a:lstStyle/>
        <a:p>
          <a:endParaRPr lang="ru-RU"/>
        </a:p>
      </dgm:t>
    </dgm:pt>
    <dgm:pt modelId="{D695976C-B08B-4174-B5AA-5EEC1252D31C}" type="sibTrans" cxnId="{A45352AF-7D0E-4693-B2F6-C9CC92646606}">
      <dgm:prSet/>
      <dgm:spPr/>
      <dgm:t>
        <a:bodyPr/>
        <a:lstStyle/>
        <a:p>
          <a:endParaRPr lang="ru-RU"/>
        </a:p>
      </dgm:t>
    </dgm:pt>
    <dgm:pt modelId="{B7EC426D-95EF-465A-BCC4-8165DE7AB83F}" type="asst">
      <dgm:prSet phldrT="[Текст]"/>
      <dgm:spPr/>
      <dgm:t>
        <a:bodyPr/>
        <a:lstStyle/>
        <a:p>
          <a:r>
            <a:rPr lang="en-US" dirty="0"/>
            <a:t>Game </a:t>
          </a:r>
          <a:endParaRPr lang="ru-RU" dirty="0"/>
        </a:p>
        <a:p>
          <a:r>
            <a:rPr lang="en-US" dirty="0"/>
            <a:t>Engine</a:t>
          </a:r>
          <a:endParaRPr lang="ru-RU" dirty="0"/>
        </a:p>
      </dgm:t>
    </dgm:pt>
    <dgm:pt modelId="{9D2E32EB-85D2-499A-A267-940145AB1DEB}" type="parTrans" cxnId="{B94FBE13-5C7F-494A-9674-0F57D86362EF}">
      <dgm:prSet/>
      <dgm:spPr/>
      <dgm:t>
        <a:bodyPr/>
        <a:lstStyle/>
        <a:p>
          <a:endParaRPr lang="ru-RU"/>
        </a:p>
      </dgm:t>
    </dgm:pt>
    <dgm:pt modelId="{4328D229-4953-4EA2-BC3B-BD609B34BF59}" type="sibTrans" cxnId="{B94FBE13-5C7F-494A-9674-0F57D86362EF}">
      <dgm:prSet/>
      <dgm:spPr/>
      <dgm:t>
        <a:bodyPr/>
        <a:lstStyle/>
        <a:p>
          <a:endParaRPr lang="ru-RU"/>
        </a:p>
      </dgm:t>
    </dgm:pt>
    <dgm:pt modelId="{0DA537E6-3A59-400D-A48B-5648E75D1143}">
      <dgm:prSet phldrT="[Текст]"/>
      <dgm:spPr/>
      <dgm:t>
        <a:bodyPr/>
        <a:lstStyle/>
        <a:p>
          <a:r>
            <a:rPr lang="ru-RU" dirty="0" smtClean="0"/>
            <a:t>Изображения</a:t>
          </a:r>
          <a:endParaRPr lang="ru-RU" dirty="0"/>
        </a:p>
      </dgm:t>
    </dgm:pt>
    <dgm:pt modelId="{4E4EB616-A4D4-4E77-BC66-73AFD1499B12}" type="parTrans" cxnId="{6A94A98B-3600-4069-A9AB-B5E92A55BEEF}">
      <dgm:prSet/>
      <dgm:spPr/>
      <dgm:t>
        <a:bodyPr/>
        <a:lstStyle/>
        <a:p>
          <a:endParaRPr lang="ru-RU"/>
        </a:p>
      </dgm:t>
    </dgm:pt>
    <dgm:pt modelId="{DB6D8BC4-E15C-44B3-95C7-811753E2B9F0}" type="sibTrans" cxnId="{6A94A98B-3600-4069-A9AB-B5E92A55BEEF}">
      <dgm:prSet/>
      <dgm:spPr/>
      <dgm:t>
        <a:bodyPr/>
        <a:lstStyle/>
        <a:p>
          <a:endParaRPr lang="ru-RU"/>
        </a:p>
      </dgm:t>
    </dgm:pt>
    <dgm:pt modelId="{24EFC4D4-E973-411A-8163-58411C9178A8}">
      <dgm:prSet phldrT="[Текст]"/>
      <dgm:spPr/>
      <dgm:t>
        <a:bodyPr/>
        <a:lstStyle/>
        <a:p>
          <a:r>
            <a:rPr lang="en-US" dirty="0"/>
            <a:t>CSS</a:t>
          </a:r>
          <a:endParaRPr lang="ru-RU" dirty="0"/>
        </a:p>
      </dgm:t>
    </dgm:pt>
    <dgm:pt modelId="{FB1942E1-618A-4615-BB6A-BADA2A82EF5B}" type="parTrans" cxnId="{0E623E5E-8434-457A-96EA-70BD046933E5}">
      <dgm:prSet/>
      <dgm:spPr/>
      <dgm:t>
        <a:bodyPr/>
        <a:lstStyle/>
        <a:p>
          <a:endParaRPr lang="ru-RU"/>
        </a:p>
      </dgm:t>
    </dgm:pt>
    <dgm:pt modelId="{2669C703-4A84-4BA5-A934-478C6D5F8E18}" type="sibTrans" cxnId="{0E623E5E-8434-457A-96EA-70BD046933E5}">
      <dgm:prSet/>
      <dgm:spPr/>
      <dgm:t>
        <a:bodyPr/>
        <a:lstStyle/>
        <a:p>
          <a:endParaRPr lang="ru-RU"/>
        </a:p>
      </dgm:t>
    </dgm:pt>
    <dgm:pt modelId="{6D77598A-326A-4ABB-BEFD-E227F326DC9D}">
      <dgm:prSet phldrT="[Текст]"/>
      <dgm:spPr/>
      <dgm:t>
        <a:bodyPr/>
        <a:lstStyle/>
        <a:p>
          <a:r>
            <a:rPr lang="ru-RU" dirty="0"/>
            <a:t>Шрифты</a:t>
          </a:r>
        </a:p>
      </dgm:t>
    </dgm:pt>
    <dgm:pt modelId="{F9EF4E9B-02ED-45C0-A023-7F8D62847FFF}" type="parTrans" cxnId="{E772460B-92DF-4FD5-BF4A-9D06C848E2BD}">
      <dgm:prSet/>
      <dgm:spPr/>
      <dgm:t>
        <a:bodyPr/>
        <a:lstStyle/>
        <a:p>
          <a:endParaRPr lang="ru-RU"/>
        </a:p>
      </dgm:t>
    </dgm:pt>
    <dgm:pt modelId="{BDF9ADA1-F0AD-4C0A-A278-DBB1320E75DC}" type="sibTrans" cxnId="{E772460B-92DF-4FD5-BF4A-9D06C848E2BD}">
      <dgm:prSet/>
      <dgm:spPr/>
      <dgm:t>
        <a:bodyPr/>
        <a:lstStyle/>
        <a:p>
          <a:endParaRPr lang="ru-RU"/>
        </a:p>
      </dgm:t>
    </dgm:pt>
    <dgm:pt modelId="{0CB9F706-DDBD-4725-AF54-940B886FBDD0}">
      <dgm:prSet/>
      <dgm:spPr/>
      <dgm:t>
        <a:bodyPr/>
        <a:lstStyle/>
        <a:p>
          <a:r>
            <a:rPr lang="en-US" dirty="0"/>
            <a:t>Level </a:t>
          </a:r>
          <a:endParaRPr lang="ru-RU" dirty="0"/>
        </a:p>
        <a:p>
          <a:r>
            <a:rPr lang="en-US" dirty="0"/>
            <a:t>Tools</a:t>
          </a:r>
          <a:endParaRPr lang="ru-RU" dirty="0"/>
        </a:p>
      </dgm:t>
    </dgm:pt>
    <dgm:pt modelId="{D37217F9-9E65-4B56-A61A-C196377DA67E}" type="parTrans" cxnId="{EF63F7CF-0A50-4FF4-87AE-A53DFA6CC00F}">
      <dgm:prSet/>
      <dgm:spPr/>
      <dgm:t>
        <a:bodyPr/>
        <a:lstStyle/>
        <a:p>
          <a:endParaRPr lang="ru-RU"/>
        </a:p>
      </dgm:t>
    </dgm:pt>
    <dgm:pt modelId="{95163FA6-8EB9-410B-902A-93109394C8F1}" type="sibTrans" cxnId="{EF63F7CF-0A50-4FF4-87AE-A53DFA6CC00F}">
      <dgm:prSet/>
      <dgm:spPr/>
      <dgm:t>
        <a:bodyPr/>
        <a:lstStyle/>
        <a:p>
          <a:endParaRPr lang="ru-RU"/>
        </a:p>
      </dgm:t>
    </dgm:pt>
    <dgm:pt modelId="{AA646D3C-8941-4309-849C-3D8BA3923FF9}">
      <dgm:prSet phldrT="[Текст]"/>
      <dgm:spPr/>
      <dgm:t>
        <a:bodyPr/>
        <a:lstStyle/>
        <a:p>
          <a:r>
            <a:rPr lang="en-US" dirty="0" smtClean="0"/>
            <a:t>Preload</a:t>
          </a:r>
          <a:endParaRPr lang="ru-RU" dirty="0"/>
        </a:p>
      </dgm:t>
    </dgm:pt>
    <dgm:pt modelId="{B3EE377D-541B-4DD4-BF41-A6BD7122B9E0}" type="parTrans" cxnId="{52ED54C2-DE97-4E39-B452-2A424B6ED2F6}">
      <dgm:prSet/>
      <dgm:spPr/>
      <dgm:t>
        <a:bodyPr/>
        <a:lstStyle/>
        <a:p>
          <a:endParaRPr lang="ru-RU"/>
        </a:p>
      </dgm:t>
    </dgm:pt>
    <dgm:pt modelId="{8AE2A990-FA2A-456F-AC51-FD98A0B6EA82}" type="sibTrans" cxnId="{52ED54C2-DE97-4E39-B452-2A424B6ED2F6}">
      <dgm:prSet/>
      <dgm:spPr/>
      <dgm:t>
        <a:bodyPr/>
        <a:lstStyle/>
        <a:p>
          <a:endParaRPr lang="ru-RU"/>
        </a:p>
      </dgm:t>
    </dgm:pt>
    <dgm:pt modelId="{E11160AB-F683-459E-9254-0105839139AD}" type="pres">
      <dgm:prSet presAssocID="{13BBDC80-211F-4FD0-88E8-3781162CED0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62E66BB-3EFC-40B1-B258-2E8FFB259ED5}" type="pres">
      <dgm:prSet presAssocID="{EEC1A9CF-1E2F-4AD9-BF6D-3154D636277E}" presName="root1" presStyleCnt="0"/>
      <dgm:spPr/>
    </dgm:pt>
    <dgm:pt modelId="{0308D376-4B27-4B8D-88CB-3D03EF379D4E}" type="pres">
      <dgm:prSet presAssocID="{EEC1A9CF-1E2F-4AD9-BF6D-3154D636277E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DCCF291-0FA0-4CCD-A1D1-97267A52F746}" type="pres">
      <dgm:prSet presAssocID="{EEC1A9CF-1E2F-4AD9-BF6D-3154D636277E}" presName="level2hierChild" presStyleCnt="0"/>
      <dgm:spPr/>
    </dgm:pt>
    <dgm:pt modelId="{FDC77762-15D8-4EF2-8C5D-03BE32782175}" type="pres">
      <dgm:prSet presAssocID="{9D2E32EB-85D2-499A-A267-940145AB1DEB}" presName="conn2-1" presStyleLbl="parChTrans1D2" presStyleIdx="0" presStyleCnt="5"/>
      <dgm:spPr/>
      <dgm:t>
        <a:bodyPr/>
        <a:lstStyle/>
        <a:p>
          <a:endParaRPr lang="ru-RU"/>
        </a:p>
      </dgm:t>
    </dgm:pt>
    <dgm:pt modelId="{BA5015F2-BA25-4F2D-8667-8D86473AE8FD}" type="pres">
      <dgm:prSet presAssocID="{9D2E32EB-85D2-499A-A267-940145AB1DEB}" presName="connTx" presStyleLbl="parChTrans1D2" presStyleIdx="0" presStyleCnt="5"/>
      <dgm:spPr/>
      <dgm:t>
        <a:bodyPr/>
        <a:lstStyle/>
        <a:p>
          <a:endParaRPr lang="ru-RU"/>
        </a:p>
      </dgm:t>
    </dgm:pt>
    <dgm:pt modelId="{26B75489-E5BA-44A0-AB90-775075E36EAB}" type="pres">
      <dgm:prSet presAssocID="{B7EC426D-95EF-465A-BCC4-8165DE7AB83F}" presName="root2" presStyleCnt="0"/>
      <dgm:spPr/>
    </dgm:pt>
    <dgm:pt modelId="{F8779B43-279E-4582-B58E-78362AC0ABEE}" type="pres">
      <dgm:prSet presAssocID="{B7EC426D-95EF-465A-BCC4-8165DE7AB83F}" presName="LevelTwoTextNode" presStyleLbl="asst1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AD0B9DE-9927-42F8-884B-9C43FDE3EE08}" type="pres">
      <dgm:prSet presAssocID="{B7EC426D-95EF-465A-BCC4-8165DE7AB83F}" presName="level3hierChild" presStyleCnt="0"/>
      <dgm:spPr/>
    </dgm:pt>
    <dgm:pt modelId="{71E9BD73-D1B4-4B7A-9379-AB4CB7A670E8}" type="pres">
      <dgm:prSet presAssocID="{D37217F9-9E65-4B56-A61A-C196377DA67E}" presName="conn2-1" presStyleLbl="parChTrans1D3" presStyleIdx="0" presStyleCnt="1"/>
      <dgm:spPr/>
      <dgm:t>
        <a:bodyPr/>
        <a:lstStyle/>
        <a:p>
          <a:endParaRPr lang="ru-RU"/>
        </a:p>
      </dgm:t>
    </dgm:pt>
    <dgm:pt modelId="{B6B02B36-CD27-450E-B015-D357D215B11B}" type="pres">
      <dgm:prSet presAssocID="{D37217F9-9E65-4B56-A61A-C196377DA67E}" presName="connTx" presStyleLbl="parChTrans1D3" presStyleIdx="0" presStyleCnt="1"/>
      <dgm:spPr/>
      <dgm:t>
        <a:bodyPr/>
        <a:lstStyle/>
        <a:p>
          <a:endParaRPr lang="ru-RU"/>
        </a:p>
      </dgm:t>
    </dgm:pt>
    <dgm:pt modelId="{A0FA70D5-93D7-4411-8A37-D35BB41C9CB6}" type="pres">
      <dgm:prSet presAssocID="{0CB9F706-DDBD-4725-AF54-940B886FBDD0}" presName="root2" presStyleCnt="0"/>
      <dgm:spPr/>
    </dgm:pt>
    <dgm:pt modelId="{1575837C-7E2E-4498-93FC-F07CC11DFB5A}" type="pres">
      <dgm:prSet presAssocID="{0CB9F706-DDBD-4725-AF54-940B886FBDD0}" presName="LevelTwoTextNod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3DEDC10-ABDA-487E-84C1-081186EB24CD}" type="pres">
      <dgm:prSet presAssocID="{0CB9F706-DDBD-4725-AF54-940B886FBDD0}" presName="level3hierChild" presStyleCnt="0"/>
      <dgm:spPr/>
    </dgm:pt>
    <dgm:pt modelId="{1683FAAC-7816-4BF9-8598-C9F699B4E0B3}" type="pres">
      <dgm:prSet presAssocID="{4E4EB616-A4D4-4E77-BC66-73AFD1499B12}" presName="conn2-1" presStyleLbl="parChTrans1D2" presStyleIdx="1" presStyleCnt="5"/>
      <dgm:spPr/>
      <dgm:t>
        <a:bodyPr/>
        <a:lstStyle/>
        <a:p>
          <a:endParaRPr lang="ru-RU"/>
        </a:p>
      </dgm:t>
    </dgm:pt>
    <dgm:pt modelId="{375A6789-DFE5-4CAF-BAFA-E934297E8F5A}" type="pres">
      <dgm:prSet presAssocID="{4E4EB616-A4D4-4E77-BC66-73AFD1499B12}" presName="connTx" presStyleLbl="parChTrans1D2" presStyleIdx="1" presStyleCnt="5"/>
      <dgm:spPr/>
      <dgm:t>
        <a:bodyPr/>
        <a:lstStyle/>
        <a:p>
          <a:endParaRPr lang="ru-RU"/>
        </a:p>
      </dgm:t>
    </dgm:pt>
    <dgm:pt modelId="{8217BAC5-5C28-43B8-A427-4AE90F891229}" type="pres">
      <dgm:prSet presAssocID="{0DA537E6-3A59-400D-A48B-5648E75D1143}" presName="root2" presStyleCnt="0"/>
      <dgm:spPr/>
    </dgm:pt>
    <dgm:pt modelId="{59F377E9-DB17-4096-9168-FFFA6D5AE2CD}" type="pres">
      <dgm:prSet presAssocID="{0DA537E6-3A59-400D-A48B-5648E75D1143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C0D8215-9952-4574-965C-F8AF13A91F1E}" type="pres">
      <dgm:prSet presAssocID="{0DA537E6-3A59-400D-A48B-5648E75D1143}" presName="level3hierChild" presStyleCnt="0"/>
      <dgm:spPr/>
    </dgm:pt>
    <dgm:pt modelId="{0E20C2AE-A545-4CCA-B1D2-8E68A17A4322}" type="pres">
      <dgm:prSet presAssocID="{FB1942E1-618A-4615-BB6A-BADA2A82EF5B}" presName="conn2-1" presStyleLbl="parChTrans1D2" presStyleIdx="2" presStyleCnt="5"/>
      <dgm:spPr/>
      <dgm:t>
        <a:bodyPr/>
        <a:lstStyle/>
        <a:p>
          <a:endParaRPr lang="ru-RU"/>
        </a:p>
      </dgm:t>
    </dgm:pt>
    <dgm:pt modelId="{EA7C0114-BF1A-4CD5-9696-80A548E8171B}" type="pres">
      <dgm:prSet presAssocID="{FB1942E1-618A-4615-BB6A-BADA2A82EF5B}" presName="connTx" presStyleLbl="parChTrans1D2" presStyleIdx="2" presStyleCnt="5"/>
      <dgm:spPr/>
      <dgm:t>
        <a:bodyPr/>
        <a:lstStyle/>
        <a:p>
          <a:endParaRPr lang="ru-RU"/>
        </a:p>
      </dgm:t>
    </dgm:pt>
    <dgm:pt modelId="{482AC699-B829-44F5-A121-A05CCA2AA611}" type="pres">
      <dgm:prSet presAssocID="{24EFC4D4-E973-411A-8163-58411C9178A8}" presName="root2" presStyleCnt="0"/>
      <dgm:spPr/>
    </dgm:pt>
    <dgm:pt modelId="{8366E13D-9E49-4D94-BF2B-90B6652B96AE}" type="pres">
      <dgm:prSet presAssocID="{24EFC4D4-E973-411A-8163-58411C9178A8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BE1A269-557F-4930-8699-472FABD2CD27}" type="pres">
      <dgm:prSet presAssocID="{24EFC4D4-E973-411A-8163-58411C9178A8}" presName="level3hierChild" presStyleCnt="0"/>
      <dgm:spPr/>
    </dgm:pt>
    <dgm:pt modelId="{4677FAA0-C99B-474A-B2CF-BF7EEAE8DB65}" type="pres">
      <dgm:prSet presAssocID="{F9EF4E9B-02ED-45C0-A023-7F8D62847FFF}" presName="conn2-1" presStyleLbl="parChTrans1D2" presStyleIdx="3" presStyleCnt="5"/>
      <dgm:spPr/>
      <dgm:t>
        <a:bodyPr/>
        <a:lstStyle/>
        <a:p>
          <a:endParaRPr lang="ru-RU"/>
        </a:p>
      </dgm:t>
    </dgm:pt>
    <dgm:pt modelId="{761EDC60-2173-41DC-8DE8-6CC6DAA3B485}" type="pres">
      <dgm:prSet presAssocID="{F9EF4E9B-02ED-45C0-A023-7F8D62847FFF}" presName="connTx" presStyleLbl="parChTrans1D2" presStyleIdx="3" presStyleCnt="5"/>
      <dgm:spPr/>
      <dgm:t>
        <a:bodyPr/>
        <a:lstStyle/>
        <a:p>
          <a:endParaRPr lang="ru-RU"/>
        </a:p>
      </dgm:t>
    </dgm:pt>
    <dgm:pt modelId="{0DBFA2CE-F727-43C0-9359-9F1691972761}" type="pres">
      <dgm:prSet presAssocID="{6D77598A-326A-4ABB-BEFD-E227F326DC9D}" presName="root2" presStyleCnt="0"/>
      <dgm:spPr/>
    </dgm:pt>
    <dgm:pt modelId="{E295A315-069D-47F1-A3DA-4E68BDC30F82}" type="pres">
      <dgm:prSet presAssocID="{6D77598A-326A-4ABB-BEFD-E227F326DC9D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649337C-E7D4-47EA-A9E1-8F99AA27B17E}" type="pres">
      <dgm:prSet presAssocID="{6D77598A-326A-4ABB-BEFD-E227F326DC9D}" presName="level3hierChild" presStyleCnt="0"/>
      <dgm:spPr/>
    </dgm:pt>
    <dgm:pt modelId="{6081E7E5-C27A-4427-AE1A-FAB19818B0DA}" type="pres">
      <dgm:prSet presAssocID="{B3EE377D-541B-4DD4-BF41-A6BD7122B9E0}" presName="conn2-1" presStyleLbl="parChTrans1D2" presStyleIdx="4" presStyleCnt="5"/>
      <dgm:spPr/>
    </dgm:pt>
    <dgm:pt modelId="{A6EEA89F-5A2F-464C-B5AE-2065AF93E18C}" type="pres">
      <dgm:prSet presAssocID="{B3EE377D-541B-4DD4-BF41-A6BD7122B9E0}" presName="connTx" presStyleLbl="parChTrans1D2" presStyleIdx="4" presStyleCnt="5"/>
      <dgm:spPr/>
    </dgm:pt>
    <dgm:pt modelId="{80FED727-C4C9-4EB9-BDA7-7F87B06180A2}" type="pres">
      <dgm:prSet presAssocID="{AA646D3C-8941-4309-849C-3D8BA3923FF9}" presName="root2" presStyleCnt="0"/>
      <dgm:spPr/>
    </dgm:pt>
    <dgm:pt modelId="{D91FAD98-3D81-48A8-A583-04F11AA0C212}" type="pres">
      <dgm:prSet presAssocID="{AA646D3C-8941-4309-849C-3D8BA3923FF9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E798C68-C09B-43AC-BA14-862D7A8C7E79}" type="pres">
      <dgm:prSet presAssocID="{AA646D3C-8941-4309-849C-3D8BA3923FF9}" presName="level3hierChild" presStyleCnt="0"/>
      <dgm:spPr/>
    </dgm:pt>
  </dgm:ptLst>
  <dgm:cxnLst>
    <dgm:cxn modelId="{8FE31CB6-F50D-418D-ADED-9B44742FBA1E}" type="presOf" srcId="{0CB9F706-DDBD-4725-AF54-940B886FBDD0}" destId="{1575837C-7E2E-4498-93FC-F07CC11DFB5A}" srcOrd="0" destOrd="0" presId="urn:microsoft.com/office/officeart/2008/layout/HorizontalMultiLevelHierarchy"/>
    <dgm:cxn modelId="{E2C03A8D-7D24-429E-81C4-F717B75594B6}" type="presOf" srcId="{EEC1A9CF-1E2F-4AD9-BF6D-3154D636277E}" destId="{0308D376-4B27-4B8D-88CB-3D03EF379D4E}" srcOrd="0" destOrd="0" presId="urn:microsoft.com/office/officeart/2008/layout/HorizontalMultiLevelHierarchy"/>
    <dgm:cxn modelId="{EF63F7CF-0A50-4FF4-87AE-A53DFA6CC00F}" srcId="{B7EC426D-95EF-465A-BCC4-8165DE7AB83F}" destId="{0CB9F706-DDBD-4725-AF54-940B886FBDD0}" srcOrd="0" destOrd="0" parTransId="{D37217F9-9E65-4B56-A61A-C196377DA67E}" sibTransId="{95163FA6-8EB9-410B-902A-93109394C8F1}"/>
    <dgm:cxn modelId="{8BC69A4A-7DD6-4B6C-8831-26186704B78A}" type="presOf" srcId="{B7EC426D-95EF-465A-BCC4-8165DE7AB83F}" destId="{F8779B43-279E-4582-B58E-78362AC0ABEE}" srcOrd="0" destOrd="0" presId="urn:microsoft.com/office/officeart/2008/layout/HorizontalMultiLevelHierarchy"/>
    <dgm:cxn modelId="{52ED54C2-DE97-4E39-B452-2A424B6ED2F6}" srcId="{EEC1A9CF-1E2F-4AD9-BF6D-3154D636277E}" destId="{AA646D3C-8941-4309-849C-3D8BA3923FF9}" srcOrd="4" destOrd="0" parTransId="{B3EE377D-541B-4DD4-BF41-A6BD7122B9E0}" sibTransId="{8AE2A990-FA2A-456F-AC51-FD98A0B6EA82}"/>
    <dgm:cxn modelId="{B94FBE13-5C7F-494A-9674-0F57D86362EF}" srcId="{EEC1A9CF-1E2F-4AD9-BF6D-3154D636277E}" destId="{B7EC426D-95EF-465A-BCC4-8165DE7AB83F}" srcOrd="0" destOrd="0" parTransId="{9D2E32EB-85D2-499A-A267-940145AB1DEB}" sibTransId="{4328D229-4953-4EA2-BC3B-BD609B34BF59}"/>
    <dgm:cxn modelId="{A45352AF-7D0E-4693-B2F6-C9CC92646606}" srcId="{13BBDC80-211F-4FD0-88E8-3781162CED05}" destId="{EEC1A9CF-1E2F-4AD9-BF6D-3154D636277E}" srcOrd="0" destOrd="0" parTransId="{28E6D7FA-7056-46A9-B0BC-08552D1908B3}" sibTransId="{D695976C-B08B-4174-B5AA-5EEC1252D31C}"/>
    <dgm:cxn modelId="{EA8276FD-742B-4B83-A351-39A0285725B7}" type="presOf" srcId="{AA646D3C-8941-4309-849C-3D8BA3923FF9}" destId="{D91FAD98-3D81-48A8-A583-04F11AA0C212}" srcOrd="0" destOrd="0" presId="urn:microsoft.com/office/officeart/2008/layout/HorizontalMultiLevelHierarchy"/>
    <dgm:cxn modelId="{C112B66D-F829-4A4A-9456-C33D56E711CA}" type="presOf" srcId="{F9EF4E9B-02ED-45C0-A023-7F8D62847FFF}" destId="{4677FAA0-C99B-474A-B2CF-BF7EEAE8DB65}" srcOrd="0" destOrd="0" presId="urn:microsoft.com/office/officeart/2008/layout/HorizontalMultiLevelHierarchy"/>
    <dgm:cxn modelId="{86CB9FA5-331A-4862-A5D8-CD13243E4A8A}" type="presOf" srcId="{13BBDC80-211F-4FD0-88E8-3781162CED05}" destId="{E11160AB-F683-459E-9254-0105839139AD}" srcOrd="0" destOrd="0" presId="urn:microsoft.com/office/officeart/2008/layout/HorizontalMultiLevelHierarchy"/>
    <dgm:cxn modelId="{3801F58E-2A76-425E-8C79-7F927D37B46A}" type="presOf" srcId="{9D2E32EB-85D2-499A-A267-940145AB1DEB}" destId="{FDC77762-15D8-4EF2-8C5D-03BE32782175}" srcOrd="0" destOrd="0" presId="urn:microsoft.com/office/officeart/2008/layout/HorizontalMultiLevelHierarchy"/>
    <dgm:cxn modelId="{38CAA03F-1D98-4616-82B4-42C8982FC5FB}" type="presOf" srcId="{FB1942E1-618A-4615-BB6A-BADA2A82EF5B}" destId="{EA7C0114-BF1A-4CD5-9696-80A548E8171B}" srcOrd="1" destOrd="0" presId="urn:microsoft.com/office/officeart/2008/layout/HorizontalMultiLevelHierarchy"/>
    <dgm:cxn modelId="{0E623E5E-8434-457A-96EA-70BD046933E5}" srcId="{EEC1A9CF-1E2F-4AD9-BF6D-3154D636277E}" destId="{24EFC4D4-E973-411A-8163-58411C9178A8}" srcOrd="2" destOrd="0" parTransId="{FB1942E1-618A-4615-BB6A-BADA2A82EF5B}" sibTransId="{2669C703-4A84-4BA5-A934-478C6D5F8E18}"/>
    <dgm:cxn modelId="{39BC08C8-194D-4F28-8475-B3226B13E12A}" type="presOf" srcId="{D37217F9-9E65-4B56-A61A-C196377DA67E}" destId="{B6B02B36-CD27-450E-B015-D357D215B11B}" srcOrd="1" destOrd="0" presId="urn:microsoft.com/office/officeart/2008/layout/HorizontalMultiLevelHierarchy"/>
    <dgm:cxn modelId="{E09031C4-E95E-438E-A772-00A5D34E5958}" type="presOf" srcId="{9D2E32EB-85D2-499A-A267-940145AB1DEB}" destId="{BA5015F2-BA25-4F2D-8667-8D86473AE8FD}" srcOrd="1" destOrd="0" presId="urn:microsoft.com/office/officeart/2008/layout/HorizontalMultiLevelHierarchy"/>
    <dgm:cxn modelId="{5B2B654E-EDAB-4BD9-A2D9-4B3F7C51502E}" type="presOf" srcId="{F9EF4E9B-02ED-45C0-A023-7F8D62847FFF}" destId="{761EDC60-2173-41DC-8DE8-6CC6DAA3B485}" srcOrd="1" destOrd="0" presId="urn:microsoft.com/office/officeart/2008/layout/HorizontalMultiLevelHierarchy"/>
    <dgm:cxn modelId="{41CCEFC7-EF20-4039-B13C-F3469925892D}" type="presOf" srcId="{0DA537E6-3A59-400D-A48B-5648E75D1143}" destId="{59F377E9-DB17-4096-9168-FFFA6D5AE2CD}" srcOrd="0" destOrd="0" presId="urn:microsoft.com/office/officeart/2008/layout/HorizontalMultiLevelHierarchy"/>
    <dgm:cxn modelId="{770336F8-81E7-4677-8AF4-D49B2C52457F}" type="presOf" srcId="{4E4EB616-A4D4-4E77-BC66-73AFD1499B12}" destId="{375A6789-DFE5-4CAF-BAFA-E934297E8F5A}" srcOrd="1" destOrd="0" presId="urn:microsoft.com/office/officeart/2008/layout/HorizontalMultiLevelHierarchy"/>
    <dgm:cxn modelId="{8FD66231-ACAE-4DF9-9A77-76BDE170BD81}" type="presOf" srcId="{4E4EB616-A4D4-4E77-BC66-73AFD1499B12}" destId="{1683FAAC-7816-4BF9-8598-C9F699B4E0B3}" srcOrd="0" destOrd="0" presId="urn:microsoft.com/office/officeart/2008/layout/HorizontalMultiLevelHierarchy"/>
    <dgm:cxn modelId="{B6F2DB79-CB95-4B07-9B8F-92D4932C8917}" type="presOf" srcId="{24EFC4D4-E973-411A-8163-58411C9178A8}" destId="{8366E13D-9E49-4D94-BF2B-90B6652B96AE}" srcOrd="0" destOrd="0" presId="urn:microsoft.com/office/officeart/2008/layout/HorizontalMultiLevelHierarchy"/>
    <dgm:cxn modelId="{52C1BA35-14B7-438D-A4C4-2918FB893184}" type="presOf" srcId="{B3EE377D-541B-4DD4-BF41-A6BD7122B9E0}" destId="{A6EEA89F-5A2F-464C-B5AE-2065AF93E18C}" srcOrd="1" destOrd="0" presId="urn:microsoft.com/office/officeart/2008/layout/HorizontalMultiLevelHierarchy"/>
    <dgm:cxn modelId="{1DA26F4D-DBC2-4FA7-8A4A-D262A904CC63}" type="presOf" srcId="{6D77598A-326A-4ABB-BEFD-E227F326DC9D}" destId="{E295A315-069D-47F1-A3DA-4E68BDC30F82}" srcOrd="0" destOrd="0" presId="urn:microsoft.com/office/officeart/2008/layout/HorizontalMultiLevelHierarchy"/>
    <dgm:cxn modelId="{3A9C8BDE-012D-4082-983A-79916F31B81D}" type="presOf" srcId="{B3EE377D-541B-4DD4-BF41-A6BD7122B9E0}" destId="{6081E7E5-C27A-4427-AE1A-FAB19818B0DA}" srcOrd="0" destOrd="0" presId="urn:microsoft.com/office/officeart/2008/layout/HorizontalMultiLevelHierarchy"/>
    <dgm:cxn modelId="{4851B0FB-E8CA-476B-B391-9388EF73EE32}" type="presOf" srcId="{FB1942E1-618A-4615-BB6A-BADA2A82EF5B}" destId="{0E20C2AE-A545-4CCA-B1D2-8E68A17A4322}" srcOrd="0" destOrd="0" presId="urn:microsoft.com/office/officeart/2008/layout/HorizontalMultiLevelHierarchy"/>
    <dgm:cxn modelId="{6A94A98B-3600-4069-A9AB-B5E92A55BEEF}" srcId="{EEC1A9CF-1E2F-4AD9-BF6D-3154D636277E}" destId="{0DA537E6-3A59-400D-A48B-5648E75D1143}" srcOrd="1" destOrd="0" parTransId="{4E4EB616-A4D4-4E77-BC66-73AFD1499B12}" sibTransId="{DB6D8BC4-E15C-44B3-95C7-811753E2B9F0}"/>
    <dgm:cxn modelId="{9CDAD9B0-E88B-45E5-83A7-DE4DBC57A0F4}" type="presOf" srcId="{D37217F9-9E65-4B56-A61A-C196377DA67E}" destId="{71E9BD73-D1B4-4B7A-9379-AB4CB7A670E8}" srcOrd="0" destOrd="0" presId="urn:microsoft.com/office/officeart/2008/layout/HorizontalMultiLevelHierarchy"/>
    <dgm:cxn modelId="{E772460B-92DF-4FD5-BF4A-9D06C848E2BD}" srcId="{EEC1A9CF-1E2F-4AD9-BF6D-3154D636277E}" destId="{6D77598A-326A-4ABB-BEFD-E227F326DC9D}" srcOrd="3" destOrd="0" parTransId="{F9EF4E9B-02ED-45C0-A023-7F8D62847FFF}" sibTransId="{BDF9ADA1-F0AD-4C0A-A278-DBB1320E75DC}"/>
    <dgm:cxn modelId="{1057DC92-ED1D-4C2E-93CF-42BBE5F96EBE}" type="presParOf" srcId="{E11160AB-F683-459E-9254-0105839139AD}" destId="{062E66BB-3EFC-40B1-B258-2E8FFB259ED5}" srcOrd="0" destOrd="0" presId="urn:microsoft.com/office/officeart/2008/layout/HorizontalMultiLevelHierarchy"/>
    <dgm:cxn modelId="{055E0547-0DDA-4F71-AEEB-984934FD6AFB}" type="presParOf" srcId="{062E66BB-3EFC-40B1-B258-2E8FFB259ED5}" destId="{0308D376-4B27-4B8D-88CB-3D03EF379D4E}" srcOrd="0" destOrd="0" presId="urn:microsoft.com/office/officeart/2008/layout/HorizontalMultiLevelHierarchy"/>
    <dgm:cxn modelId="{88556A10-4B4A-44BA-A9F6-AD6A3BC0DF9D}" type="presParOf" srcId="{062E66BB-3EFC-40B1-B258-2E8FFB259ED5}" destId="{DDCCF291-0FA0-4CCD-A1D1-97267A52F746}" srcOrd="1" destOrd="0" presId="urn:microsoft.com/office/officeart/2008/layout/HorizontalMultiLevelHierarchy"/>
    <dgm:cxn modelId="{D5FB6BE8-EF22-4A42-94A2-4AD13D18DB9B}" type="presParOf" srcId="{DDCCF291-0FA0-4CCD-A1D1-97267A52F746}" destId="{FDC77762-15D8-4EF2-8C5D-03BE32782175}" srcOrd="0" destOrd="0" presId="urn:microsoft.com/office/officeart/2008/layout/HorizontalMultiLevelHierarchy"/>
    <dgm:cxn modelId="{3243D723-F242-4453-B61B-F9F33CB1AEFD}" type="presParOf" srcId="{FDC77762-15D8-4EF2-8C5D-03BE32782175}" destId="{BA5015F2-BA25-4F2D-8667-8D86473AE8FD}" srcOrd="0" destOrd="0" presId="urn:microsoft.com/office/officeart/2008/layout/HorizontalMultiLevelHierarchy"/>
    <dgm:cxn modelId="{78AF2BAC-657D-4CF0-8652-633A47113142}" type="presParOf" srcId="{DDCCF291-0FA0-4CCD-A1D1-97267A52F746}" destId="{26B75489-E5BA-44A0-AB90-775075E36EAB}" srcOrd="1" destOrd="0" presId="urn:microsoft.com/office/officeart/2008/layout/HorizontalMultiLevelHierarchy"/>
    <dgm:cxn modelId="{F6F7FF4C-537D-4271-91DE-199A3C4B5D9E}" type="presParOf" srcId="{26B75489-E5BA-44A0-AB90-775075E36EAB}" destId="{F8779B43-279E-4582-B58E-78362AC0ABEE}" srcOrd="0" destOrd="0" presId="urn:microsoft.com/office/officeart/2008/layout/HorizontalMultiLevelHierarchy"/>
    <dgm:cxn modelId="{14D1B48B-82BC-45F4-9F7E-FF80B98E59AB}" type="presParOf" srcId="{26B75489-E5BA-44A0-AB90-775075E36EAB}" destId="{EAD0B9DE-9927-42F8-884B-9C43FDE3EE08}" srcOrd="1" destOrd="0" presId="urn:microsoft.com/office/officeart/2008/layout/HorizontalMultiLevelHierarchy"/>
    <dgm:cxn modelId="{C1FB73BE-707B-4BC5-9AC1-EF2096C66668}" type="presParOf" srcId="{EAD0B9DE-9927-42F8-884B-9C43FDE3EE08}" destId="{71E9BD73-D1B4-4B7A-9379-AB4CB7A670E8}" srcOrd="0" destOrd="0" presId="urn:microsoft.com/office/officeart/2008/layout/HorizontalMultiLevelHierarchy"/>
    <dgm:cxn modelId="{D1583F9E-9216-4619-BF0F-755352008DD8}" type="presParOf" srcId="{71E9BD73-D1B4-4B7A-9379-AB4CB7A670E8}" destId="{B6B02B36-CD27-450E-B015-D357D215B11B}" srcOrd="0" destOrd="0" presId="urn:microsoft.com/office/officeart/2008/layout/HorizontalMultiLevelHierarchy"/>
    <dgm:cxn modelId="{73B3B4EE-9658-4F3A-9CB5-E4EB6AC722E8}" type="presParOf" srcId="{EAD0B9DE-9927-42F8-884B-9C43FDE3EE08}" destId="{A0FA70D5-93D7-4411-8A37-D35BB41C9CB6}" srcOrd="1" destOrd="0" presId="urn:microsoft.com/office/officeart/2008/layout/HorizontalMultiLevelHierarchy"/>
    <dgm:cxn modelId="{400FAC64-CC96-4E77-9A76-018D20D29A8C}" type="presParOf" srcId="{A0FA70D5-93D7-4411-8A37-D35BB41C9CB6}" destId="{1575837C-7E2E-4498-93FC-F07CC11DFB5A}" srcOrd="0" destOrd="0" presId="urn:microsoft.com/office/officeart/2008/layout/HorizontalMultiLevelHierarchy"/>
    <dgm:cxn modelId="{3C8951FD-165A-4ADF-8100-DF82FDAD5B62}" type="presParOf" srcId="{A0FA70D5-93D7-4411-8A37-D35BB41C9CB6}" destId="{13DEDC10-ABDA-487E-84C1-081186EB24CD}" srcOrd="1" destOrd="0" presId="urn:microsoft.com/office/officeart/2008/layout/HorizontalMultiLevelHierarchy"/>
    <dgm:cxn modelId="{1AEAF31C-2E2E-4AE7-AE33-EDDF26E28B85}" type="presParOf" srcId="{DDCCF291-0FA0-4CCD-A1D1-97267A52F746}" destId="{1683FAAC-7816-4BF9-8598-C9F699B4E0B3}" srcOrd="2" destOrd="0" presId="urn:microsoft.com/office/officeart/2008/layout/HorizontalMultiLevelHierarchy"/>
    <dgm:cxn modelId="{6DA3DE79-FE3E-45AD-B900-AB20EC81D827}" type="presParOf" srcId="{1683FAAC-7816-4BF9-8598-C9F699B4E0B3}" destId="{375A6789-DFE5-4CAF-BAFA-E934297E8F5A}" srcOrd="0" destOrd="0" presId="urn:microsoft.com/office/officeart/2008/layout/HorizontalMultiLevelHierarchy"/>
    <dgm:cxn modelId="{8023C96C-FED0-4D90-B683-7D5875AA52E7}" type="presParOf" srcId="{DDCCF291-0FA0-4CCD-A1D1-97267A52F746}" destId="{8217BAC5-5C28-43B8-A427-4AE90F891229}" srcOrd="3" destOrd="0" presId="urn:microsoft.com/office/officeart/2008/layout/HorizontalMultiLevelHierarchy"/>
    <dgm:cxn modelId="{1A8E0D25-5989-4566-AA6E-8FDC79BDC058}" type="presParOf" srcId="{8217BAC5-5C28-43B8-A427-4AE90F891229}" destId="{59F377E9-DB17-4096-9168-FFFA6D5AE2CD}" srcOrd="0" destOrd="0" presId="urn:microsoft.com/office/officeart/2008/layout/HorizontalMultiLevelHierarchy"/>
    <dgm:cxn modelId="{52003464-EB2C-43D0-AF4A-7D54189D5C9F}" type="presParOf" srcId="{8217BAC5-5C28-43B8-A427-4AE90F891229}" destId="{FC0D8215-9952-4574-965C-F8AF13A91F1E}" srcOrd="1" destOrd="0" presId="urn:microsoft.com/office/officeart/2008/layout/HorizontalMultiLevelHierarchy"/>
    <dgm:cxn modelId="{E7CDB479-CE04-49CD-B5E0-00AF7601271A}" type="presParOf" srcId="{DDCCF291-0FA0-4CCD-A1D1-97267A52F746}" destId="{0E20C2AE-A545-4CCA-B1D2-8E68A17A4322}" srcOrd="4" destOrd="0" presId="urn:microsoft.com/office/officeart/2008/layout/HorizontalMultiLevelHierarchy"/>
    <dgm:cxn modelId="{575487E0-E0EB-47C5-A2B3-096540204278}" type="presParOf" srcId="{0E20C2AE-A545-4CCA-B1D2-8E68A17A4322}" destId="{EA7C0114-BF1A-4CD5-9696-80A548E8171B}" srcOrd="0" destOrd="0" presId="urn:microsoft.com/office/officeart/2008/layout/HorizontalMultiLevelHierarchy"/>
    <dgm:cxn modelId="{42A08AB3-CBA0-41BB-8A42-69B460FFA051}" type="presParOf" srcId="{DDCCF291-0FA0-4CCD-A1D1-97267A52F746}" destId="{482AC699-B829-44F5-A121-A05CCA2AA611}" srcOrd="5" destOrd="0" presId="urn:microsoft.com/office/officeart/2008/layout/HorizontalMultiLevelHierarchy"/>
    <dgm:cxn modelId="{55E29B14-F5D1-4FE9-8033-EC1379A84CEC}" type="presParOf" srcId="{482AC699-B829-44F5-A121-A05CCA2AA611}" destId="{8366E13D-9E49-4D94-BF2B-90B6652B96AE}" srcOrd="0" destOrd="0" presId="urn:microsoft.com/office/officeart/2008/layout/HorizontalMultiLevelHierarchy"/>
    <dgm:cxn modelId="{D3F9220F-BCE6-46D0-BFE6-0704D9C9F55D}" type="presParOf" srcId="{482AC699-B829-44F5-A121-A05CCA2AA611}" destId="{9BE1A269-557F-4930-8699-472FABD2CD27}" srcOrd="1" destOrd="0" presId="urn:microsoft.com/office/officeart/2008/layout/HorizontalMultiLevelHierarchy"/>
    <dgm:cxn modelId="{6D702E36-7129-4C1C-BB40-9FA518207F37}" type="presParOf" srcId="{DDCCF291-0FA0-4CCD-A1D1-97267A52F746}" destId="{4677FAA0-C99B-474A-B2CF-BF7EEAE8DB65}" srcOrd="6" destOrd="0" presId="urn:microsoft.com/office/officeart/2008/layout/HorizontalMultiLevelHierarchy"/>
    <dgm:cxn modelId="{5D3CB2AF-0690-41C5-B720-0E3F53EF5F0B}" type="presParOf" srcId="{4677FAA0-C99B-474A-B2CF-BF7EEAE8DB65}" destId="{761EDC60-2173-41DC-8DE8-6CC6DAA3B485}" srcOrd="0" destOrd="0" presId="urn:microsoft.com/office/officeart/2008/layout/HorizontalMultiLevelHierarchy"/>
    <dgm:cxn modelId="{5CF123C1-6573-4E0C-839B-1D8D75492C1A}" type="presParOf" srcId="{DDCCF291-0FA0-4CCD-A1D1-97267A52F746}" destId="{0DBFA2CE-F727-43C0-9359-9F1691972761}" srcOrd="7" destOrd="0" presId="urn:microsoft.com/office/officeart/2008/layout/HorizontalMultiLevelHierarchy"/>
    <dgm:cxn modelId="{62535E8B-541D-4F5D-80F5-76ECBC09EBBC}" type="presParOf" srcId="{0DBFA2CE-F727-43C0-9359-9F1691972761}" destId="{E295A315-069D-47F1-A3DA-4E68BDC30F82}" srcOrd="0" destOrd="0" presId="urn:microsoft.com/office/officeart/2008/layout/HorizontalMultiLevelHierarchy"/>
    <dgm:cxn modelId="{E308416F-E3D7-41D9-9015-11F402CC3137}" type="presParOf" srcId="{0DBFA2CE-F727-43C0-9359-9F1691972761}" destId="{9649337C-E7D4-47EA-A9E1-8F99AA27B17E}" srcOrd="1" destOrd="0" presId="urn:microsoft.com/office/officeart/2008/layout/HorizontalMultiLevelHierarchy"/>
    <dgm:cxn modelId="{16E89FE8-BE35-4965-980D-1E51D03A7CD6}" type="presParOf" srcId="{DDCCF291-0FA0-4CCD-A1D1-97267A52F746}" destId="{6081E7E5-C27A-4427-AE1A-FAB19818B0DA}" srcOrd="8" destOrd="0" presId="urn:microsoft.com/office/officeart/2008/layout/HorizontalMultiLevelHierarchy"/>
    <dgm:cxn modelId="{FA9F62DB-C078-4EAD-BDB7-C2D5DE9D925A}" type="presParOf" srcId="{6081E7E5-C27A-4427-AE1A-FAB19818B0DA}" destId="{A6EEA89F-5A2F-464C-B5AE-2065AF93E18C}" srcOrd="0" destOrd="0" presId="urn:microsoft.com/office/officeart/2008/layout/HorizontalMultiLevelHierarchy"/>
    <dgm:cxn modelId="{7F188461-7B76-45C8-99D3-60FB7B6A149D}" type="presParOf" srcId="{DDCCF291-0FA0-4CCD-A1D1-97267A52F746}" destId="{80FED727-C4C9-4EB9-BDA7-7F87B06180A2}" srcOrd="9" destOrd="0" presId="urn:microsoft.com/office/officeart/2008/layout/HorizontalMultiLevelHierarchy"/>
    <dgm:cxn modelId="{760EE433-CCD1-4FB3-88C6-471E6E4BE37D}" type="presParOf" srcId="{80FED727-C4C9-4EB9-BDA7-7F87B06180A2}" destId="{D91FAD98-3D81-48A8-A583-04F11AA0C212}" srcOrd="0" destOrd="0" presId="urn:microsoft.com/office/officeart/2008/layout/HorizontalMultiLevelHierarchy"/>
    <dgm:cxn modelId="{7E3EDC90-B6E6-4FEB-810D-66449614597C}" type="presParOf" srcId="{80FED727-C4C9-4EB9-BDA7-7F87B06180A2}" destId="{AE798C68-C09B-43AC-BA14-862D7A8C7E7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81E7E5-C27A-4427-AE1A-FAB19818B0DA}">
      <dsp:nvSpPr>
        <dsp:cNvPr id="0" name=""/>
        <dsp:cNvSpPr/>
      </dsp:nvSpPr>
      <dsp:spPr>
        <a:xfrm>
          <a:off x="599046" y="3085170"/>
          <a:ext cx="389792" cy="14854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4896" y="0"/>
              </a:lnTo>
              <a:lnTo>
                <a:pt x="194896" y="1485491"/>
              </a:lnTo>
              <a:lnTo>
                <a:pt x="389792" y="148549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5548" y="3789521"/>
        <a:ext cx="76789" cy="76789"/>
      </dsp:txXfrm>
    </dsp:sp>
    <dsp:sp modelId="{4677FAA0-C99B-474A-B2CF-BF7EEAE8DB65}">
      <dsp:nvSpPr>
        <dsp:cNvPr id="0" name=""/>
        <dsp:cNvSpPr/>
      </dsp:nvSpPr>
      <dsp:spPr>
        <a:xfrm>
          <a:off x="599046" y="3085170"/>
          <a:ext cx="389792" cy="7427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4896" y="0"/>
              </a:lnTo>
              <a:lnTo>
                <a:pt x="194896" y="742745"/>
              </a:lnTo>
              <a:lnTo>
                <a:pt x="389792" y="7427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72973" y="3435573"/>
        <a:ext cx="41940" cy="41940"/>
      </dsp:txXfrm>
    </dsp:sp>
    <dsp:sp modelId="{0E20C2AE-A545-4CCA-B1D2-8E68A17A4322}">
      <dsp:nvSpPr>
        <dsp:cNvPr id="0" name=""/>
        <dsp:cNvSpPr/>
      </dsp:nvSpPr>
      <dsp:spPr>
        <a:xfrm>
          <a:off x="599046" y="3039450"/>
          <a:ext cx="3897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979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84198" y="3075425"/>
        <a:ext cx="19489" cy="19489"/>
      </dsp:txXfrm>
    </dsp:sp>
    <dsp:sp modelId="{1683FAAC-7816-4BF9-8598-C9F699B4E0B3}">
      <dsp:nvSpPr>
        <dsp:cNvPr id="0" name=""/>
        <dsp:cNvSpPr/>
      </dsp:nvSpPr>
      <dsp:spPr>
        <a:xfrm>
          <a:off x="599046" y="2342424"/>
          <a:ext cx="389792" cy="742745"/>
        </a:xfrm>
        <a:custGeom>
          <a:avLst/>
          <a:gdLst/>
          <a:ahLst/>
          <a:cxnLst/>
          <a:rect l="0" t="0" r="0" b="0"/>
          <a:pathLst>
            <a:path>
              <a:moveTo>
                <a:pt x="0" y="742745"/>
              </a:moveTo>
              <a:lnTo>
                <a:pt x="194896" y="742745"/>
              </a:lnTo>
              <a:lnTo>
                <a:pt x="194896" y="0"/>
              </a:lnTo>
              <a:lnTo>
                <a:pt x="3897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72973" y="2692827"/>
        <a:ext cx="41940" cy="41940"/>
      </dsp:txXfrm>
    </dsp:sp>
    <dsp:sp modelId="{71E9BD73-D1B4-4B7A-9379-AB4CB7A670E8}">
      <dsp:nvSpPr>
        <dsp:cNvPr id="0" name=""/>
        <dsp:cNvSpPr/>
      </dsp:nvSpPr>
      <dsp:spPr>
        <a:xfrm>
          <a:off x="2937804" y="1553958"/>
          <a:ext cx="38979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9792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3122956" y="1589934"/>
        <a:ext cx="19489" cy="19489"/>
      </dsp:txXfrm>
    </dsp:sp>
    <dsp:sp modelId="{FDC77762-15D8-4EF2-8C5D-03BE32782175}">
      <dsp:nvSpPr>
        <dsp:cNvPr id="0" name=""/>
        <dsp:cNvSpPr/>
      </dsp:nvSpPr>
      <dsp:spPr>
        <a:xfrm>
          <a:off x="599046" y="1599678"/>
          <a:ext cx="389792" cy="1485491"/>
        </a:xfrm>
        <a:custGeom>
          <a:avLst/>
          <a:gdLst/>
          <a:ahLst/>
          <a:cxnLst/>
          <a:rect l="0" t="0" r="0" b="0"/>
          <a:pathLst>
            <a:path>
              <a:moveTo>
                <a:pt x="0" y="1485491"/>
              </a:moveTo>
              <a:lnTo>
                <a:pt x="194896" y="1485491"/>
              </a:lnTo>
              <a:lnTo>
                <a:pt x="194896" y="0"/>
              </a:lnTo>
              <a:lnTo>
                <a:pt x="3897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5548" y="2304030"/>
        <a:ext cx="76789" cy="76789"/>
      </dsp:txXfrm>
    </dsp:sp>
    <dsp:sp modelId="{0308D376-4B27-4B8D-88CB-3D03EF379D4E}">
      <dsp:nvSpPr>
        <dsp:cNvPr id="0" name=""/>
        <dsp:cNvSpPr/>
      </dsp:nvSpPr>
      <dsp:spPr>
        <a:xfrm rot="16200000">
          <a:off x="-1261726" y="2788072"/>
          <a:ext cx="3127350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/>
            <a:t>User Interface</a:t>
          </a:r>
          <a:endParaRPr lang="ru-RU" sz="3900" kern="1200" dirty="0"/>
        </a:p>
      </dsp:txBody>
      <dsp:txXfrm>
        <a:off x="-1261726" y="2788072"/>
        <a:ext cx="3127350" cy="594196"/>
      </dsp:txXfrm>
    </dsp:sp>
    <dsp:sp modelId="{F8779B43-279E-4582-B58E-78362AC0ABEE}">
      <dsp:nvSpPr>
        <dsp:cNvPr id="0" name=""/>
        <dsp:cNvSpPr/>
      </dsp:nvSpPr>
      <dsp:spPr>
        <a:xfrm>
          <a:off x="988839" y="1302580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Game </a:t>
          </a:r>
          <a:endParaRPr lang="ru-RU" sz="1700" kern="1200" dirty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Engine</a:t>
          </a:r>
          <a:endParaRPr lang="ru-RU" sz="1700" kern="1200" dirty="0"/>
        </a:p>
      </dsp:txBody>
      <dsp:txXfrm>
        <a:off x="988839" y="1302580"/>
        <a:ext cx="1948964" cy="594196"/>
      </dsp:txXfrm>
    </dsp:sp>
    <dsp:sp modelId="{1575837C-7E2E-4498-93FC-F07CC11DFB5A}">
      <dsp:nvSpPr>
        <dsp:cNvPr id="0" name=""/>
        <dsp:cNvSpPr/>
      </dsp:nvSpPr>
      <dsp:spPr>
        <a:xfrm>
          <a:off x="3327597" y="1302580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Level </a:t>
          </a:r>
          <a:endParaRPr lang="ru-RU" sz="1700" kern="1200" dirty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Tools</a:t>
          </a:r>
          <a:endParaRPr lang="ru-RU" sz="1700" kern="1200" dirty="0"/>
        </a:p>
      </dsp:txBody>
      <dsp:txXfrm>
        <a:off x="3327597" y="1302580"/>
        <a:ext cx="1948964" cy="594196"/>
      </dsp:txXfrm>
    </dsp:sp>
    <dsp:sp modelId="{59F377E9-DB17-4096-9168-FFFA6D5AE2CD}">
      <dsp:nvSpPr>
        <dsp:cNvPr id="0" name=""/>
        <dsp:cNvSpPr/>
      </dsp:nvSpPr>
      <dsp:spPr>
        <a:xfrm>
          <a:off x="988839" y="2045326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 smtClean="0"/>
            <a:t>Изображения</a:t>
          </a:r>
          <a:endParaRPr lang="ru-RU" sz="1700" kern="1200" dirty="0"/>
        </a:p>
      </dsp:txBody>
      <dsp:txXfrm>
        <a:off x="988839" y="2045326"/>
        <a:ext cx="1948964" cy="594196"/>
      </dsp:txXfrm>
    </dsp:sp>
    <dsp:sp modelId="{8366E13D-9E49-4D94-BF2B-90B6652B96AE}">
      <dsp:nvSpPr>
        <dsp:cNvPr id="0" name=""/>
        <dsp:cNvSpPr/>
      </dsp:nvSpPr>
      <dsp:spPr>
        <a:xfrm>
          <a:off x="988839" y="2788072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CSS</a:t>
          </a:r>
          <a:endParaRPr lang="ru-RU" sz="1700" kern="1200" dirty="0"/>
        </a:p>
      </dsp:txBody>
      <dsp:txXfrm>
        <a:off x="988839" y="2788072"/>
        <a:ext cx="1948964" cy="594196"/>
      </dsp:txXfrm>
    </dsp:sp>
    <dsp:sp modelId="{E295A315-069D-47F1-A3DA-4E68BDC30F82}">
      <dsp:nvSpPr>
        <dsp:cNvPr id="0" name=""/>
        <dsp:cNvSpPr/>
      </dsp:nvSpPr>
      <dsp:spPr>
        <a:xfrm>
          <a:off x="988839" y="3530817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700" kern="1200" dirty="0"/>
            <a:t>Шрифты</a:t>
          </a:r>
        </a:p>
      </dsp:txBody>
      <dsp:txXfrm>
        <a:off x="988839" y="3530817"/>
        <a:ext cx="1948964" cy="594196"/>
      </dsp:txXfrm>
    </dsp:sp>
    <dsp:sp modelId="{D91FAD98-3D81-48A8-A583-04F11AA0C212}">
      <dsp:nvSpPr>
        <dsp:cNvPr id="0" name=""/>
        <dsp:cNvSpPr/>
      </dsp:nvSpPr>
      <dsp:spPr>
        <a:xfrm>
          <a:off x="988839" y="4273563"/>
          <a:ext cx="1948964" cy="5941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Preload</a:t>
          </a:r>
          <a:endParaRPr lang="ru-RU" sz="1700" kern="1200" dirty="0"/>
        </a:p>
      </dsp:txBody>
      <dsp:txXfrm>
        <a:off x="988839" y="4273563"/>
        <a:ext cx="1948964" cy="59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7C041-4974-4E51-9025-37347B1B44BD}" type="datetimeFigureOut">
              <a:rPr lang="ru-RU" smtClean="0"/>
              <a:t>15.07.2017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A14F2-62B2-46A6-B4B9-17D933125D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9657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CAC80-814A-4EF5-8395-048DA459D78C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32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1F599-3F6B-4BB1-9F22-11ADE7119D23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340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FF57D-9719-4F0B-85E6-E5B04D1E1650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853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6483-9EFA-4B28-997B-EFE7EF4ABA07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>
                <a:solidFill>
                  <a:schemeClr val="bg2"/>
                </a:solidFill>
                <a:highlight>
                  <a:srgbClr val="000000"/>
                </a:highlight>
              </a:defRPr>
            </a:lvl1pPr>
          </a:lstStyle>
          <a:p>
            <a:fld id="{75C588F4-8C27-477D-A3B6-59659749249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385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1376-E46C-4698-A11E-80B98AE6A52E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18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550C-1D6B-4439-948E-C2FAAD192DD4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902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D7A79-839D-42D9-95A3-9DB09E77D197}" type="datetime1">
              <a:rPr lang="ru-RU" smtClean="0"/>
              <a:t>15.07.2017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561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D4BAE-23A8-49B8-B33C-4799909FC31F}" type="datetime1">
              <a:rPr lang="ru-RU" smtClean="0"/>
              <a:t>15.07.2017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624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18A90-EB8A-4082-B6CE-38185403D7B1}" type="datetime1">
              <a:rPr lang="ru-RU" smtClean="0"/>
              <a:t>15.07.2017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096DC-DFD8-46D2-B00E-693472CFA030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33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22DE2-DCE3-47CF-AB78-1DC161A53C47}" type="datetime1">
              <a:rPr lang="ru-RU" smtClean="0"/>
              <a:t>15.07.2017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8268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9EAA-B0BF-4375-B87B-3B909C518304}" type="datetime1">
              <a:rPr lang="ru-RU" smtClean="0"/>
              <a:t>15.07.2017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88F4-8C27-477D-A3B6-5965974924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pengameart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1001freefonts.com/" TargetMode="External"/><Relationship Id="rId4" Type="http://schemas.openxmlformats.org/officeDocument/2006/relationships/hyperlink" Target="http://freesound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C0551B7-D2A7-4C04-B97F-B0744D67E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Candy Eater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B37A7BF-CDF3-4115-9DE7-7C77968B7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261" y="3765666"/>
            <a:ext cx="8373979" cy="245225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ДВФУ</a:t>
            </a:r>
          </a:p>
          <a:p>
            <a:r>
              <a:rPr lang="ru-RU" dirty="0"/>
              <a:t>гр. Б8103а (1 курс, «Прикладная математика и информатика»)</a:t>
            </a:r>
          </a:p>
          <a:p>
            <a:r>
              <a:rPr lang="ru-RU" dirty="0"/>
              <a:t>Тимофеенко Борис Андреевич</a:t>
            </a:r>
          </a:p>
          <a:p>
            <a:r>
              <a:rPr lang="ru-RU" dirty="0" err="1"/>
              <a:t>Могилёвкин</a:t>
            </a:r>
            <a:r>
              <a:rPr lang="ru-RU" dirty="0"/>
              <a:t> Алексей Евгеньевич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 Дмитриевич</a:t>
            </a:r>
          </a:p>
          <a:p>
            <a:r>
              <a:rPr lang="ru-RU" dirty="0"/>
              <a:t>Владивосток, 2017</a:t>
            </a:r>
          </a:p>
        </p:txBody>
      </p:sp>
    </p:spTree>
    <p:extLst>
      <p:ext uri="{BB962C8B-B14F-4D97-AF65-F5344CB8AC3E}">
        <p14:creationId xmlns:p14="http://schemas.microsoft.com/office/powerpoint/2010/main" val="245642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1824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Команда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64110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Роли</a:t>
            </a:r>
          </a:p>
          <a:p>
            <a:pPr algn="ctr"/>
            <a:r>
              <a:rPr lang="ru-RU" sz="4050" dirty="0">
                <a:solidFill>
                  <a:srgbClr val="FFFFFF"/>
                </a:solidFill>
              </a:rPr>
              <a:t>Работа в </a:t>
            </a:r>
            <a:r>
              <a:rPr lang="en-US" sz="4050" dirty="0">
                <a:solidFill>
                  <a:srgbClr val="FFFFFF"/>
                </a:solidFill>
              </a:rPr>
              <a:t>GIT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 err="1"/>
              <a:t>Могилёвкин</a:t>
            </a:r>
            <a:r>
              <a:rPr lang="ru-RU" dirty="0"/>
              <a:t> Алексей</a:t>
            </a:r>
          </a:p>
          <a:p>
            <a:pPr marL="0" indent="0">
              <a:buNone/>
            </a:pPr>
            <a:r>
              <a:rPr lang="ru-RU" dirty="0"/>
              <a:t>Реализация графического интерфейса</a:t>
            </a:r>
          </a:p>
          <a:p>
            <a:r>
              <a:rPr lang="ru-RU" dirty="0" err="1"/>
              <a:t>Зинькович</a:t>
            </a:r>
            <a:r>
              <a:rPr lang="ru-RU" dirty="0"/>
              <a:t> Сергей</a:t>
            </a:r>
          </a:p>
          <a:p>
            <a:pPr marL="0" indent="0">
              <a:buNone/>
            </a:pPr>
            <a:r>
              <a:rPr lang="ru-RU" dirty="0"/>
              <a:t>Реализация движка игры</a:t>
            </a:r>
          </a:p>
          <a:p>
            <a:r>
              <a:rPr lang="ru-RU" dirty="0"/>
              <a:t>Тимофеенко Борис</a:t>
            </a:r>
          </a:p>
          <a:p>
            <a:pPr marL="0" indent="0">
              <a:buNone/>
            </a:pPr>
            <a:r>
              <a:rPr lang="ru-RU" dirty="0"/>
              <a:t>Реализация работы с уровнями, поиск и адаптация ресурсов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8D9FEFD-19BF-4379-AD59-88F490B8A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580293B2-8D63-48CF-9795-4D3D9A604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E930AED2-A426-4235-8ED0-7909B48D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33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9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3965548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sz="2400" dirty="0"/>
              <a:t>Репозиторий на </a:t>
            </a:r>
            <a:r>
              <a:rPr lang="en-US" sz="2400" dirty="0"/>
              <a:t>GitHub</a:t>
            </a:r>
            <a:r>
              <a:rPr lang="en-US" sz="2400" dirty="0" smtClean="0"/>
              <a:t>: /</a:t>
            </a:r>
            <a:r>
              <a:rPr lang="en-US" sz="2400" dirty="0" err="1" smtClean="0"/>
              <a:t>ZeroICQ</a:t>
            </a:r>
            <a:r>
              <a:rPr lang="en-US" sz="2400" dirty="0" smtClean="0"/>
              <a:t>/3IR</a:t>
            </a:r>
          </a:p>
          <a:p>
            <a:r>
              <a:rPr lang="en-US" sz="2400" dirty="0" smtClean="0"/>
              <a:t>URL: </a:t>
            </a:r>
            <a:r>
              <a:rPr lang="en-US" sz="2400" dirty="0"/>
              <a:t>https://</a:t>
            </a:r>
            <a:r>
              <a:rPr lang="en-US" sz="2400" dirty="0" smtClean="0"/>
              <a:t>zeroicq.github.io/3IR</a:t>
            </a:r>
            <a:endParaRPr lang="en-US" sz="24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9B274A44-52D6-431C-B85F-BECC7F6CC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836" y="1472976"/>
            <a:ext cx="4237747" cy="178252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2734434C-011A-481E-88D2-C64F6B5F6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836" y="3230561"/>
            <a:ext cx="4237747" cy="171941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2F593FED-2839-4946-B0A3-F6101AAE7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836" y="4975568"/>
            <a:ext cx="4237747" cy="1743990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xmlns="" id="{956E21FB-0292-4863-B2EA-CCC3513964C3}"/>
              </a:ext>
            </a:extLst>
          </p:cNvPr>
          <p:cNvSpPr txBox="1">
            <a:spLocks/>
          </p:cNvSpPr>
          <p:nvPr/>
        </p:nvSpPr>
        <p:spPr>
          <a:xfrm>
            <a:off x="252770" y="2415405"/>
            <a:ext cx="3355260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Количество строк кода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EDF05E84-A805-4FD1-A4E5-A7549B90B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2997AFCA-340E-433D-8526-C69D166022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xmlns="" id="{C58BAE52-652D-4B9A-80A5-C0DCE0EA0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074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Репозиторий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2" y="2439696"/>
            <a:ext cx="3156492" cy="1309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Частота </a:t>
            </a:r>
            <a:r>
              <a:rPr lang="ru-RU" sz="4050" dirty="0" err="1">
                <a:solidFill>
                  <a:srgbClr val="FFFFFF"/>
                </a:solidFill>
              </a:rPr>
              <a:t>коммитов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Диаграмма 14">
            <a:extLst>
              <a:ext uri="{FF2B5EF4-FFF2-40B4-BE49-F238E27FC236}">
                <a16:creationId xmlns:a16="http://schemas.microsoft.com/office/drawing/2014/main" xmlns="" id="{112EE536-4CEE-40CD-B952-4CECD374F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438003"/>
              </p:ext>
            </p:extLst>
          </p:nvPr>
        </p:nvGraphicFramePr>
        <p:xfrm>
          <a:off x="3628724" y="282498"/>
          <a:ext cx="5515276" cy="6170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F167E2E8-471B-42BA-8055-F034DE8D0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506D8DB0-182C-492C-A2F7-B009F6F4E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xmlns="" id="{206845D9-4B23-4839-92D7-C7A2B6B6B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640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Идея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игры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Игра жанра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Механика игр </a:t>
            </a:r>
            <a:r>
              <a:rPr lang="en-US" sz="4050" dirty="0">
                <a:solidFill>
                  <a:srgbClr val="FFFFFF"/>
                </a:solidFill>
              </a:rPr>
              <a:t>“Match 3”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06159777-942D-41A2-AEB8-249D357E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1" name="Объект 20">
            <a:extLst>
              <a:ext uri="{FF2B5EF4-FFF2-40B4-BE49-F238E27FC236}">
                <a16:creationId xmlns:a16="http://schemas.microsoft.com/office/drawing/2014/main" xmlns="" id="{86961D89-FD69-4559-92CC-BB84C53DC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60" y="282498"/>
            <a:ext cx="3852973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52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Типичный представитель игр жанра - </a:t>
            </a:r>
            <a:r>
              <a:rPr lang="ru-RU" sz="4050" dirty="0" err="1">
                <a:solidFill>
                  <a:srgbClr val="FFFFFF"/>
                </a:solidFill>
              </a:rPr>
              <a:t>Bejeweled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9746F9EB-6CEC-4367-BE90-5AD10E4D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5" name="Объект 4">
            <a:extLst>
              <a:ext uri="{FF2B5EF4-FFF2-40B4-BE49-F238E27FC236}">
                <a16:creationId xmlns:a16="http://schemas.microsoft.com/office/drawing/2014/main" xmlns="" id="{F272D86A-21E3-4DF6-8D66-C9243ABF1E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539" y="282498"/>
            <a:ext cx="3470816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26CF6369-5DE3-4D96-BF95-BBF163963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160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Игры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типа</a:t>
            </a:r>
            <a:r>
              <a:rPr lang="en-US" sz="3600" dirty="0">
                <a:solidFill>
                  <a:srgbClr val="FFFFFF"/>
                </a:solidFill>
              </a:rPr>
              <a:t> Match 3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Мобильная игра </a:t>
            </a:r>
            <a:r>
              <a:rPr lang="en-US" sz="4050" dirty="0">
                <a:solidFill>
                  <a:srgbClr val="FFFFFF"/>
                </a:solidFill>
              </a:rPr>
              <a:t>Candy Crush Saga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07702ED7-8CBD-4B68-9BB9-D097F358720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87" y="282498"/>
            <a:ext cx="3470817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xmlns="" id="{7ECCD186-1BBC-4BBC-A794-688757F1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78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Сравнение игры с конкурентами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xmlns="" id="{3EB56D43-66F7-4E15-9220-B2936E4231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943339"/>
              </p:ext>
            </p:extLst>
          </p:nvPr>
        </p:nvGraphicFramePr>
        <p:xfrm>
          <a:off x="3754558" y="282496"/>
          <a:ext cx="5299604" cy="6294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4901">
                  <a:extLst>
                    <a:ext uri="{9D8B030D-6E8A-4147-A177-3AD203B41FA5}">
                      <a16:colId xmlns:a16="http://schemas.microsoft.com/office/drawing/2014/main" xmlns="" val="138536646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xmlns="" val="4217493763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xmlns="" val="276192030"/>
                    </a:ext>
                  </a:extLst>
                </a:gridCol>
                <a:gridCol w="1324901">
                  <a:extLst>
                    <a:ext uri="{9D8B030D-6E8A-4147-A177-3AD203B41FA5}">
                      <a16:colId xmlns:a16="http://schemas.microsoft.com/office/drawing/2014/main" xmlns="" val="2509468845"/>
                    </a:ext>
                  </a:extLst>
                </a:gridCol>
              </a:tblGrid>
              <a:tr h="983407">
                <a:tc>
                  <a:txBody>
                    <a:bodyPr/>
                    <a:lstStyle/>
                    <a:p>
                      <a:pPr algn="ctr"/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Eater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Bejeweled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Candy Crush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16960603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Игра на время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Да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6129925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Игровые элементы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Драгоценные камни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Сладости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94312387"/>
                  </a:ext>
                </a:extLst>
              </a:tr>
              <a:tr h="12533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Апгрейд игровых элементов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Нет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69279680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Разные размеры уровней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Нет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85891516"/>
                  </a:ext>
                </a:extLst>
              </a:tr>
              <a:tr h="98340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000" dirty="0"/>
                        <a:t>Кроссплатформенность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Зависит от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Нет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12081281"/>
                  </a:ext>
                </a:extLst>
              </a:tr>
            </a:tbl>
          </a:graphicData>
        </a:graphic>
      </p:graphicFrame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0CBC1A20-0F9F-4651-B35D-BC78C49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078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Игровой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процесс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46326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Изменение размеров уровня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4050" dirty="0">
                <a:solidFill>
                  <a:srgbClr val="FFFFFF"/>
                </a:solidFill>
              </a:rPr>
              <a:t>Улучшения сладостей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DBD6B35F-CC23-4B29-A55F-6ED2DDD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73" y="282498"/>
            <a:ext cx="4068848" cy="61703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C0E4D48-2993-43A4-9593-D7DB101CD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0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446979"/>
            <a:ext cx="2743200" cy="140722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 err="1">
                <a:solidFill>
                  <a:schemeClr val="bg1"/>
                </a:solidFill>
              </a:rPr>
              <a:t>Техническая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345401" y="1896738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Структура проекта</a:t>
            </a:r>
            <a:endParaRPr lang="en-US" sz="4050" dirty="0">
              <a:solidFill>
                <a:srgbClr val="FFFFFF"/>
              </a:solidFill>
            </a:endParaRPr>
          </a:p>
        </p:txBody>
      </p:sp>
      <p:graphicFrame>
        <p:nvGraphicFramePr>
          <p:cNvPr id="15" name="Объект 3">
            <a:extLst>
              <a:ext uri="{FF2B5EF4-FFF2-40B4-BE49-F238E27FC236}">
                <a16:creationId xmlns:a16="http://schemas.microsoft.com/office/drawing/2014/main" xmlns="" id="{44795E42-0A5E-48F5-8D99-641BF18D3D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6690572"/>
              </p:ext>
            </p:extLst>
          </p:nvPr>
        </p:nvGraphicFramePr>
        <p:xfrm>
          <a:off x="3682240" y="282498"/>
          <a:ext cx="5281413" cy="61703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476CD36-E629-4227-BD49-B8FE0AB192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AAE62F80-A2D5-45D4-9974-7ADC099E54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xmlns="" id="{CF2C7B4C-46D0-44E4-8C26-2AA7D38F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7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Рисунок 3" descr="Изображение выглядит как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xmlns="" id="{69F2A432-C875-4911-9ECA-9F05D47D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4558" y="954309"/>
            <a:ext cx="5106552" cy="4965227"/>
          </a:xfrm>
          <a:prstGeom prst="rect">
            <a:avLst/>
          </a:prstGeom>
        </p:spPr>
      </p:pic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378AF3BA-58BE-4E83-B8CC-AE3AA3A7A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xmlns="" id="{BEC632F4-49CD-4F4D-9DBD-4915E15981C6}"/>
              </a:ext>
            </a:extLst>
          </p:cNvPr>
          <p:cNvSpPr txBox="1">
            <a:spLocks/>
          </p:cNvSpPr>
          <p:nvPr/>
        </p:nvSpPr>
        <p:spPr>
          <a:xfrm>
            <a:off x="505678" y="446979"/>
            <a:ext cx="2743200" cy="14072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Техническая часть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3A9FD8A4-4930-4357-9AE3-46A7469A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xmlns="" id="{4811C667-0E73-4C3D-8520-A1E6770B0CF7}"/>
              </a:ext>
            </a:extLst>
          </p:cNvPr>
          <p:cNvSpPr txBox="1">
            <a:spLocks/>
          </p:cNvSpPr>
          <p:nvPr/>
        </p:nvSpPr>
        <p:spPr>
          <a:xfrm>
            <a:off x="345402" y="2189839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50" dirty="0">
                <a:solidFill>
                  <a:srgbClr val="FFFFFF"/>
                </a:solidFill>
              </a:rPr>
              <a:t> </a:t>
            </a:r>
            <a:r>
              <a:rPr lang="ru-RU" sz="4050" dirty="0">
                <a:solidFill>
                  <a:srgbClr val="FFFFFF"/>
                </a:solidFill>
              </a:rPr>
              <a:t>Преодоление технических трудностей</a:t>
            </a:r>
            <a:endParaRPr lang="en-US" sz="4050" dirty="0">
              <a:solidFill>
                <a:srgbClr val="FFFFFF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2353A4E8-544F-42E2-9534-116356982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xmlns="" id="{DAE7B3A1-0A7A-4A6F-8704-E05CC57F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97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252664" y="282498"/>
            <a:ext cx="3249230" cy="61703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93344" y="3789950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1BE41BE-0ADA-4ABF-96D8-5D9E972F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78" y="713678"/>
            <a:ext cx="2743200" cy="12017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</a:rPr>
              <a:t>Ресурсы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C4044A1D-3A64-4447-AB6F-7E4F158D5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3589925"/>
            <a:ext cx="2311401" cy="40005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3F9B40AA-E2A9-4318-8A74-B12171AFE733}"/>
              </a:ext>
            </a:extLst>
          </p:cNvPr>
          <p:cNvSpPr txBox="1">
            <a:spLocks/>
          </p:cNvSpPr>
          <p:nvPr/>
        </p:nvSpPr>
        <p:spPr>
          <a:xfrm>
            <a:off x="299032" y="2375323"/>
            <a:ext cx="3156492" cy="1808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50" dirty="0">
                <a:solidFill>
                  <a:srgbClr val="FFFFFF"/>
                </a:solidFill>
              </a:rPr>
              <a:t>Источники ресурсов</a:t>
            </a:r>
            <a:endParaRPr lang="en-US" sz="4050" dirty="0">
              <a:solidFill>
                <a:srgbClr val="FFFFFF"/>
              </a:solidFill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2099C2C8-A389-41A8-AA25-3051BC53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58" y="282498"/>
            <a:ext cx="4625792" cy="6170341"/>
          </a:xfrm>
        </p:spPr>
        <p:txBody>
          <a:bodyPr/>
          <a:lstStyle/>
          <a:p>
            <a:r>
              <a:rPr lang="ru-RU" dirty="0"/>
              <a:t>Изображения сладостей: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Звуки: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http://freesound.org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http://opengameart.org</a:t>
            </a:r>
            <a:endParaRPr lang="ru-RU" dirty="0"/>
          </a:p>
          <a:p>
            <a:r>
              <a:rPr lang="ru-RU" dirty="0"/>
              <a:t>Шрифты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http://1001freefonts.com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Сохранены упоминания авторов. Часть ресурсов модифицирована.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55665CE6-2C2A-46AC-ACF9-BB9943CD40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3344" y="1788322"/>
            <a:ext cx="1940093" cy="810240"/>
          </a:xfrm>
          <a:prstGeom prst="rect">
            <a:avLst/>
          </a:prstGeo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xmlns="" id="{4A82267C-60F1-441F-8D06-E41DD108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88F4-8C27-477D-A3B6-596597492490}" type="slidenum">
              <a:rPr lang="ru-RU" smtClean="0"/>
              <a:pPr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719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289</TotalTime>
  <Words>213</Words>
  <Application>Microsoft Office PowerPoint</Application>
  <PresentationFormat>Экран (4:3)</PresentationFormat>
  <Paragraphs>92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Candy Eater</vt:lpstr>
      <vt:lpstr>Идея игры</vt:lpstr>
      <vt:lpstr>Игры типа Match 3</vt:lpstr>
      <vt:lpstr>Игры типа Match 3</vt:lpstr>
      <vt:lpstr>Сравнение игры с конкурентами</vt:lpstr>
      <vt:lpstr>Игровой процесс</vt:lpstr>
      <vt:lpstr>Техническая часть</vt:lpstr>
      <vt:lpstr>Презентация PowerPoint</vt:lpstr>
      <vt:lpstr>Ресурсы</vt:lpstr>
      <vt:lpstr>Команда</vt:lpstr>
      <vt:lpstr>Репозиторий</vt:lpstr>
      <vt:lpstr>Репозиторий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Eater</dc:title>
  <dc:creator>Boris Timofeenko</dc:creator>
  <cp:lastModifiedBy>saversaversaversaver@outlook.com</cp:lastModifiedBy>
  <cp:revision>29</cp:revision>
  <dcterms:created xsi:type="dcterms:W3CDTF">2017-07-14T11:22:41Z</dcterms:created>
  <dcterms:modified xsi:type="dcterms:W3CDTF">2017-07-15T00:33:28Z</dcterms:modified>
</cp:coreProperties>
</file>

<file path=docProps/thumbnail.jpeg>
</file>